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8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DM Sans" pitchFamily="2" charset="0"/>
      <p:regular r:id="rId12"/>
    </p:embeddedFont>
    <p:embeddedFont>
      <p:font typeface="DM Sans Bold" pitchFamily="2" charset="0"/>
      <p:bold r:id="rId13"/>
    </p:embeddedFont>
    <p:embeddedFont>
      <p:font typeface="DM Sans Medium" pitchFamily="2" charset="0"/>
      <p:regular r:id="rId14"/>
      <p:italic r:id="rId15"/>
    </p:embeddedFont>
    <p:embeddedFont>
      <p:font typeface="Libre Baskerville" panose="020000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9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159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91B71-018E-032F-7FD2-05F25C76B3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701DC2-1CBC-E5FF-E265-CA5D9601A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76722-19CE-1EB9-D71D-615EF30C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3AC78-D018-239B-BB3F-2067041A4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47475-BDE0-9FFA-ED00-FF63BE5D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97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931-C456-06E5-9302-4CF9E675E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70AA0-7EEA-F4E6-A04A-BF273AA4D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C19D2-A43F-01D9-E2E0-09599505C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78412-78A8-A841-61B7-358C47B8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5FCD2-0B3D-4ECC-B817-DCD5EC310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2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FF72B-1D87-B4EE-E8AA-452AC8B60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8D95F-14D0-F6E8-7B15-9DB0F9E69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419D7-940B-147D-A34B-71338B112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70C74-1EC7-563A-79A5-F980FA163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57ED7-040F-E1B4-2B59-409D8BDA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58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3558-045C-1EEC-0C75-F464EE808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22D82-80D3-3849-6D37-22DEA8C5F7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6393C6-A5C8-FA4A-F256-481FFE64D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F3886-A829-ABC9-AA85-7D8EB55E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8139B-7BEA-59C7-7790-E504002A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08376-6B7B-C7B0-1851-444F9ED6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23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6568-308B-64E9-FB9D-7F4D1B277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F4BA7-10D1-CC8C-37CD-EC8C42D05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11196-5966-8D3B-62DE-A8932A598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3D5074-6E73-3F85-B79C-9A22F2FCB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BB403-4B01-F4C8-269D-F1980C9F32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82845B-F501-4432-4ADF-AAC76C1A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1F3D72-0011-6E6D-0EA7-B9A3D40FA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C77AEE-DA37-D620-7B06-822868454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293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A43CB-EAFB-17C6-D7C1-2B336767D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866ED-01A2-8147-88F6-ABA7DA3BF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25C216-98A3-67E0-4CD0-7D261B4C8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4CA01-FB91-A216-3FE4-E4C630582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30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6A3D7A-6CA9-4482-7CEC-206561A2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6D67D0-4C8D-0D7D-BE6A-ABDD932B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D1ED4-DFE4-8463-A140-3D93DFE6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86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DD0D9-47F0-06DF-4EF1-875D33773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17344-1A77-DEA8-D8AA-9472B1115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62069-182F-7589-0012-EEABDF0DA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FF13A-D738-5C8D-90E5-9F2402C43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296820-D549-F52E-BE97-08A231674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A5F21-26EE-97BE-7DDE-0E12A52C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849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449BC-C6A6-14F1-33CE-6206234C7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A784FE-05CC-B3F3-8DDF-3B932D22B1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4BFD0-288C-BCB5-8A55-218CDD2EA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B1247-1009-6C7D-CEAD-5B69030BE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243A7-48B4-CC93-7FBE-426FA4D9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33D8B-3DF7-B1F7-A87D-43B2FBA49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74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57776-6DA8-C112-C000-70875CD6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0F8210-74F9-D84C-081E-B988CF235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0FAD8-2355-B6A7-0015-53F989D11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24984-44EA-7B87-EBC7-FE463B28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761B3-81CD-30CF-9B8A-05781B043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43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ACFFC3-66A5-AAAF-11DF-F00EAB7AAA74}"/>
              </a:ext>
            </a:extLst>
          </p:cNvPr>
          <p:cNvSpPr txBox="1"/>
          <p:nvPr userDrawn="1"/>
        </p:nvSpPr>
        <p:spPr>
          <a:xfrm>
            <a:off x="12641132" y="7670840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01C697-A445-89E5-F5F7-1DD3931F2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1C3BFE-6546-4A30-DC40-C02DDE8DC6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7E6F8-C4CF-90AB-2F75-DBEA7D944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AA01C-DA75-3E9C-D657-3F7E84658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B6BE8-9F00-B910-B632-17973877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19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2C22B6-48F3-E053-2DD4-5B4AFFE5B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EE2BE-72C9-C741-8FCD-24EFE6E04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F4837-5063-296F-99BD-14A0201BE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131E7-2613-4A7C-9529-BFF59ABF0D24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9D536-41A2-5A22-F72B-5D129827B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9A5C6-7738-657E-6473-B1754704D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BC958-37DE-46AC-B347-972E7F3D4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1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263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36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Your Dream Mauritius Family Getaway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793790" y="3760351"/>
            <a:ext cx="7556421" cy="221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Welcome to your bespoke Mauritius itinerary, curated for a memorable and stress-free family holiday. Relax on pristine beaches, explore captivating sights, and savor the island's charm. This guide outlines your arrival, accommodation, transportation, activities, and budget, ensuring a seamless and unforgettable experience.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62827" y="586406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CE6FB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9876" y="5979557"/>
            <a:ext cx="1306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KO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41816" y="5847099"/>
            <a:ext cx="288726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Khadijat Oduyemi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7488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Welcome to Mauritius: Arrival Essentials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Passport &amp; Visa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 your passports are valid for at least 6 months beyond your return date. UK citizens require no visa for stays up to 60 days, receiving one upon arrival.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Vaccinations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While no mandatory vaccinations are required, ensure all routine vaccines are up-to-date. Consult your GP for any recommended vaccinations.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Travel Insurance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Acquire comprehensive travel insurance covering medical emergencies, cancellations, and lost luggage. This provides peace of mind throughout your trip.</a:t>
            </a:r>
            <a:endParaRPr lang="en-US" sz="1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801EFC-F9B4-8E2C-A240-CB35ED6738D3}"/>
              </a:ext>
            </a:extLst>
          </p:cNvPr>
          <p:cNvSpPr txBox="1"/>
          <p:nvPr/>
        </p:nvSpPr>
        <p:spPr>
          <a:xfrm>
            <a:off x="12641132" y="7670840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6965" y="558641"/>
            <a:ext cx="7722870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Effortless Journey: Flight Itinerary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89978" y="2131814"/>
            <a:ext cx="22860" cy="5539026"/>
          </a:xfrm>
          <a:prstGeom prst="roundRect">
            <a:avLst>
              <a:gd name="adj" fmla="val 373005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706910" y="2577108"/>
            <a:ext cx="710565" cy="22860"/>
          </a:xfrm>
          <a:prstGeom prst="roundRect">
            <a:avLst>
              <a:gd name="adj" fmla="val 373005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6273046" y="2360176"/>
            <a:ext cx="456724" cy="456724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3423" y="2436257"/>
            <a:ext cx="135850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617976" y="2334816"/>
            <a:ext cx="3353514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London Gatwick to Dubai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17976" y="2773680"/>
            <a:ext cx="63018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Departing from London Gatwick at 21:45 on June 2nd, you’ll enjoy a comfortable 6-hour 50-minute flight with Emirates, arriving in Dubai at 07:35 on June 3rd.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706910" y="4599384"/>
            <a:ext cx="710565" cy="22860"/>
          </a:xfrm>
          <a:prstGeom prst="roundRect">
            <a:avLst>
              <a:gd name="adj" fmla="val 373005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6273046" y="4382453"/>
            <a:ext cx="456724" cy="456724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07587" y="4458533"/>
            <a:ext cx="18764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617976" y="4357092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Dubai Layover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617976" y="4795957"/>
            <a:ext cx="6301859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Enjoy a relaxed 2-hour 30-minute layover in Dubai, allowing time to refresh and explore the airport.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706910" y="6296858"/>
            <a:ext cx="710565" cy="22860"/>
          </a:xfrm>
          <a:prstGeom prst="roundRect">
            <a:avLst>
              <a:gd name="adj" fmla="val 373005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3046" y="6079927"/>
            <a:ext cx="456724" cy="456724"/>
          </a:xfrm>
          <a:prstGeom prst="roundRect">
            <a:avLst>
              <a:gd name="adj" fmla="val 1867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07587" y="6156008"/>
            <a:ext cx="18764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617976" y="6054566"/>
            <a:ext cx="253769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Dubai to Mauritius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617976" y="6493431"/>
            <a:ext cx="6301859" cy="974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Embark on your final leg at 10:05, arriving in Mauritius at 16:40. You’ll be met by your private driver for a smooth transfer to your accommodation.</a:t>
            </a:r>
            <a:endParaRPr lang="en-US" sz="15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13F4FD-6B62-2EAC-D163-8802895904AC}"/>
              </a:ext>
            </a:extLst>
          </p:cNvPr>
          <p:cNvSpPr txBox="1"/>
          <p:nvPr/>
        </p:nvSpPr>
        <p:spPr>
          <a:xfrm>
            <a:off x="12641132" y="7688769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886897"/>
            <a:ext cx="7715012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Your Comfortable Home Away from Home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4494" y="2468880"/>
            <a:ext cx="3755469" cy="3151584"/>
          </a:xfrm>
          <a:prstGeom prst="roundRect">
            <a:avLst>
              <a:gd name="adj" fmla="val 272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6187" y="268057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Amenities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6187" y="3121819"/>
            <a:ext cx="3332083" cy="2286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Enjoy a spacious 2-bedroom apartment with a fully equipped kitchen, a private terrace, and comfortable living areas. Relax in soundproof rooms with air conditioning, perfect for a peaceful family getaway.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4037" y="2468880"/>
            <a:ext cx="3755469" cy="3151584"/>
          </a:xfrm>
          <a:prstGeom prst="roundRect">
            <a:avLst>
              <a:gd name="adj" fmla="val 272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85730" y="2680573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Accessibility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85730" y="3121819"/>
            <a:ext cx="3332083" cy="1960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Located in a village near the bay and boardwalk, your apartment is easily accessible with nearby golfing, boat tours, fishing, snorkeling, scuba diving, and parasailing.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4494" y="5824538"/>
            <a:ext cx="7715012" cy="1518047"/>
          </a:xfrm>
          <a:prstGeom prst="roundRect">
            <a:avLst>
              <a:gd name="adj" fmla="val 5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6187" y="6036231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Entertainment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6187" y="6477476"/>
            <a:ext cx="729162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Enjoy a 32-inch flat-screen TV with digital channels, a laptop workspace for remote work, and blackout drapes for a restful night's sleep.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8279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Exploring Mauritius: Activities &amp; Excursions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5162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Snorkeling at Blue Bay Marine Park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Embark on a captivating snorkeling adventure at Blue Bay Marine Park, a protected area teeming with vibrant marine life. Professional guides will lead you through crystal-clear waters, revealing a colorful underwater world.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40074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Casela World of Adventures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Immerse yourselves in Casela World of Adventures, a thrilling park offering a diverse range of activities. Encounter exotic animals, soar on ziplines, and embark on exciting safaris.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9ABEE-EC3B-12DF-F13A-37F778572970}"/>
              </a:ext>
            </a:extLst>
          </p:cNvPr>
          <p:cNvSpPr txBox="1"/>
          <p:nvPr/>
        </p:nvSpPr>
        <p:spPr>
          <a:xfrm>
            <a:off x="12641132" y="7581195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109245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Island Culture &amp; Spiritual Encounters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2709"/>
            <a:ext cx="3315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SSR Botanical Gardens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63512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the vibrant SSR Botanical Gardens, a haven of lush greenery and diverse flora. Encounter giant tortoises, stroll through serene pathways, and enjoy the beauty of nature.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5482709"/>
            <a:ext cx="39685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Grand Bassin (Ganga Talao)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5973128"/>
            <a:ext cx="63513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Embark on a spiritual journey to Grand Bassin (Ganga Talao), a sacred Hindu temple, and take in the serene lake and a waterfall. Witness the vibrant religious rituals and experience a profound sense of tranquility.</a:t>
            </a: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C5CE79-180E-EE63-A5CD-9352F7B2BB0D}"/>
              </a:ext>
            </a:extLst>
          </p:cNvPr>
          <p:cNvSpPr txBox="1"/>
          <p:nvPr/>
        </p:nvSpPr>
        <p:spPr>
          <a:xfrm>
            <a:off x="12641132" y="7670840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64756"/>
            <a:ext cx="84871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 Day of Thrills &amp; Relaxation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53858"/>
            <a:ext cx="6351270" cy="226814"/>
          </a:xfrm>
          <a:prstGeom prst="roundRect">
            <a:avLst>
              <a:gd name="adj" fmla="val 4200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790" y="5720834"/>
            <a:ext cx="31145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Waterpark Adventure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211253"/>
            <a:ext cx="63512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Unleash your inner child at a vibrant waterpark, filled with thrilling slides, a wave pool, and a lazy river. Enjoy a fun-filled day with the entire family, creating lasting memories.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85221" y="4813697"/>
            <a:ext cx="6351389" cy="226814"/>
          </a:xfrm>
          <a:prstGeom prst="roundRect">
            <a:avLst>
              <a:gd name="adj" fmla="val 4200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485221" y="5380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Resort Leisure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85221" y="5889020"/>
            <a:ext cx="63513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Indulge in pure relaxation at the resort. Enjoy the beach, lounge by the pool, and maybe treat yourselves to a rejuvenating spa treatment.</a:t>
            </a:r>
            <a:endParaRPr lang="en-US" sz="17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5C29F6-8699-C957-20A1-8C6F0C1C741F}"/>
              </a:ext>
            </a:extLst>
          </p:cNvPr>
          <p:cNvSpPr txBox="1"/>
          <p:nvPr/>
        </p:nvSpPr>
        <p:spPr>
          <a:xfrm>
            <a:off x="12641132" y="7670840"/>
            <a:ext cx="1989268" cy="612219"/>
          </a:xfrm>
          <a:prstGeom prst="flowChartPunchedTap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Khadijat Oduyemi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Bon Voyage: Farewell &amp;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 your Mauritius adventure draws to a close, cherish the memories you've created and the experiences you've shared. We hope this curated itinerary has provided a seamless and unforgettable holiday for your family. Thank you for entrusting us with planning your dream getaway.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660</Words>
  <Application>Microsoft Office PowerPoint</Application>
  <PresentationFormat>Custom</PresentationFormat>
  <Paragraphs>58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Calibri Light</vt:lpstr>
      <vt:lpstr>DM Sans Medium</vt:lpstr>
      <vt:lpstr>DM Sans</vt:lpstr>
      <vt:lpstr>Calibri</vt:lpstr>
      <vt:lpstr>Arial</vt:lpstr>
      <vt:lpstr>DM Sans Bold</vt:lpstr>
      <vt:lpstr>Libre Baskerville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Khadijat Oduyemi</cp:lastModifiedBy>
  <cp:revision>2</cp:revision>
  <dcterms:created xsi:type="dcterms:W3CDTF">2025-02-07T05:30:41Z</dcterms:created>
  <dcterms:modified xsi:type="dcterms:W3CDTF">2025-02-07T06:23:44Z</dcterms:modified>
</cp:coreProperties>
</file>